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2" r:id="rId2"/>
    <p:sldId id="326" r:id="rId3"/>
    <p:sldId id="296" r:id="rId4"/>
    <p:sldId id="321" r:id="rId5"/>
    <p:sldId id="324" r:id="rId6"/>
    <p:sldId id="325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297" r:id="rId18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BB60"/>
    <a:srgbClr val="EB7E5A"/>
    <a:srgbClr val="C76F6F"/>
    <a:srgbClr val="B14545"/>
    <a:srgbClr val="E4B9B9"/>
    <a:srgbClr val="FFE7CE"/>
    <a:srgbClr val="69000B"/>
    <a:srgbClr val="BBCE01"/>
    <a:srgbClr val="C6688C"/>
    <a:srgbClr val="3E3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>
        <p:scale>
          <a:sx n="60" d="100"/>
          <a:sy n="60" d="100"/>
        </p:scale>
        <p:origin x="9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13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79512" y="2132856"/>
            <a:ext cx="3816424" cy="144016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gradFill>
                  <a:gsLst>
                    <a:gs pos="55000">
                      <a:schemeClr val="tx1">
                        <a:lumMod val="75000"/>
                        <a:lumOff val="25000"/>
                      </a:schemeClr>
                    </a:gs>
                    <a:gs pos="72917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1048" y="129371"/>
            <a:ext cx="792275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67266" y="1185333"/>
            <a:ext cx="8325213" cy="4852811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91048" y="129371"/>
            <a:ext cx="792275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67266" y="1185333"/>
            <a:ext cx="8325213" cy="4852811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1" y="2611116"/>
            <a:ext cx="9144001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79512" y="1844824"/>
            <a:ext cx="4610868" cy="2736304"/>
          </a:xfrm>
        </p:spPr>
        <p:txBody>
          <a:bodyPr/>
          <a:lstStyle/>
          <a:p>
            <a:r>
              <a:rPr lang="en-US" altLang="ko-KR" b="1" dirty="0">
                <a:solidFill>
                  <a:srgbClr val="98BB60"/>
                </a:solidFill>
              </a:rPr>
              <a:t>SQL PROJECT ON PIZZA SALES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Determine the distribution of orders by hour of the day.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FCD4D-18AB-EB58-3DAB-819D910F8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55" y="3590130"/>
            <a:ext cx="50803" cy="444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9D45D-69F2-C5AA-9E7F-ACA45A2D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64" y="2227464"/>
            <a:ext cx="6791471" cy="27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2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Join relevant tables to find the category-wise distribution of pizzas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25006-A4C0-7762-8B29-976F84367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944" y="2204864"/>
            <a:ext cx="5388803" cy="2664296"/>
          </a:xfrm>
        </p:spPr>
      </p:pic>
    </p:spTree>
    <p:extLst>
      <p:ext uri="{BB962C8B-B14F-4D97-AF65-F5344CB8AC3E}">
        <p14:creationId xmlns:p14="http://schemas.microsoft.com/office/powerpoint/2010/main" val="64903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Group the orders by date and calculate the average number of pizzas ordered per day.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E19009-5706-547A-F1C2-7099CA338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3" y="1340768"/>
            <a:ext cx="9229764" cy="3672407"/>
          </a:xfrm>
        </p:spPr>
      </p:pic>
    </p:spTree>
    <p:extLst>
      <p:ext uri="{BB962C8B-B14F-4D97-AF65-F5344CB8AC3E}">
        <p14:creationId xmlns:p14="http://schemas.microsoft.com/office/powerpoint/2010/main" val="276859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on revenue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14287-57F4-3534-59EA-E50300AA0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459599"/>
            <a:ext cx="7848871" cy="4705705"/>
          </a:xfrm>
        </p:spPr>
      </p:pic>
    </p:spTree>
    <p:extLst>
      <p:ext uri="{BB962C8B-B14F-4D97-AF65-F5344CB8AC3E}">
        <p14:creationId xmlns:p14="http://schemas.microsoft.com/office/powerpoint/2010/main" val="203093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Calculate the percentage contribution of each pizza type to total revenue.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4EBA6-4408-6B17-8589-AFDF42232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047" y="1611945"/>
            <a:ext cx="7909043" cy="4121311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B1582A9F-B817-F0CB-DCCB-13DCEC1D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7" y="1117597"/>
            <a:ext cx="8269317" cy="59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8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Analyze the cumulative revenue generated over time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49DF68E-80FF-54A7-AA56-799A2E0A4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40" y="1397037"/>
            <a:ext cx="8477663" cy="4696259"/>
          </a:xfrm>
        </p:spPr>
      </p:pic>
    </p:spTree>
    <p:extLst>
      <p:ext uri="{BB962C8B-B14F-4D97-AF65-F5344CB8AC3E}">
        <p14:creationId xmlns:p14="http://schemas.microsoft.com/office/powerpoint/2010/main" val="8288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B715EC-809A-7795-7F81-D2FD98D70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274" y="1988840"/>
            <a:ext cx="9156274" cy="3384376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877D474-48CC-C254-78AB-42A56B2A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Determine the top 3 most ordered pizza types based on revenue for each pizza 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6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1" y="2683124"/>
            <a:ext cx="9144001" cy="1321940"/>
          </a:xfrm>
        </p:spPr>
        <p:txBody>
          <a:bodyPr/>
          <a:lstStyle/>
          <a:p>
            <a:r>
              <a:rPr lang="en-US" altLang="ko-KR" dirty="0">
                <a:solidFill>
                  <a:srgbClr val="98BB60"/>
                </a:solidFill>
              </a:rPr>
              <a:t>T</a:t>
            </a:r>
            <a:r>
              <a:rPr lang="en-US" altLang="ko-KR" dirty="0"/>
              <a:t>HANK </a:t>
            </a:r>
            <a:r>
              <a:rPr lang="en-US" altLang="ko-KR" dirty="0">
                <a:solidFill>
                  <a:srgbClr val="EB7E5A"/>
                </a:solidFill>
              </a:rPr>
              <a:t>Y</a:t>
            </a:r>
            <a:r>
              <a:rPr lang="en-US" altLang="ko-KR" dirty="0"/>
              <a:t>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505BC-CD06-B6B0-EDB5-2F1DBA7F3FD7}"/>
              </a:ext>
            </a:extLst>
          </p:cNvPr>
          <p:cNvSpPr txBox="1"/>
          <p:nvPr/>
        </p:nvSpPr>
        <p:spPr>
          <a:xfrm>
            <a:off x="4211960" y="2420888"/>
            <a:ext cx="5040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                  </a:t>
            </a:r>
            <a:r>
              <a:rPr lang="en-US" sz="2400" b="1" dirty="0"/>
              <a:t>HELLO</a:t>
            </a:r>
            <a:r>
              <a:rPr lang="en-US" sz="2000" b="1" dirty="0"/>
              <a:t> !</a:t>
            </a:r>
          </a:p>
          <a:p>
            <a:r>
              <a:rPr lang="en-US" sz="2000" b="1" dirty="0"/>
              <a:t>My name is Smriti Rao. In this project I have </a:t>
            </a:r>
          </a:p>
          <a:p>
            <a:r>
              <a:rPr lang="en-US" sz="2000" b="1" dirty="0"/>
              <a:t>utilized SQL queries to solve questions that </a:t>
            </a:r>
          </a:p>
          <a:p>
            <a:r>
              <a:rPr lang="en-US" sz="2000" b="1" dirty="0"/>
              <a:t>were related to pizza sales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447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000" b="1" dirty="0"/>
              <a:t>Basic:</a:t>
            </a:r>
          </a:p>
          <a:p>
            <a:pPr marL="0" indent="0"/>
            <a:r>
              <a:rPr lang="en-US" altLang="ko-KR" dirty="0"/>
              <a:t>        Retrieve the total number of orders placed.</a:t>
            </a:r>
          </a:p>
          <a:p>
            <a:r>
              <a:rPr lang="en-US" altLang="ko-KR" dirty="0"/>
              <a:t>        Calculate the total revenue generated from pizza sales.</a:t>
            </a:r>
          </a:p>
          <a:p>
            <a:r>
              <a:rPr lang="en-US" altLang="ko-KR" dirty="0"/>
              <a:t>        Identify the highest-priced pizza.</a:t>
            </a:r>
          </a:p>
          <a:p>
            <a:r>
              <a:rPr lang="en-US" altLang="ko-KR" dirty="0"/>
              <a:t>       Identify the most common pizza size ordered.</a:t>
            </a:r>
          </a:p>
          <a:p>
            <a:r>
              <a:rPr lang="en-US" altLang="ko-KR" dirty="0"/>
              <a:t>       List the top 5 most ordered pizza types along with their quantities.</a:t>
            </a:r>
          </a:p>
          <a:p>
            <a:r>
              <a:rPr lang="en-US" altLang="ko-KR" sz="2000" b="1" dirty="0"/>
              <a:t>Intermediate:</a:t>
            </a:r>
          </a:p>
          <a:p>
            <a:r>
              <a:rPr lang="en-US" altLang="ko-KR" dirty="0"/>
              <a:t>     Join the necessary tables to find the total quantity of each pizza category ordered.</a:t>
            </a:r>
          </a:p>
          <a:p>
            <a:r>
              <a:rPr lang="en-US" altLang="ko-KR" dirty="0"/>
              <a:t>     Determine the distribution of orders by hour of the day.</a:t>
            </a:r>
          </a:p>
          <a:p>
            <a:r>
              <a:rPr lang="en-US" altLang="ko-KR" dirty="0"/>
              <a:t>     Join relevant tables to find the category-wise distribution of pizzas.</a:t>
            </a:r>
          </a:p>
          <a:p>
            <a:r>
              <a:rPr lang="en-US" altLang="ko-KR" dirty="0"/>
              <a:t>     Group the orders by date and calculate the average number of pizzas ordered per day.</a:t>
            </a:r>
          </a:p>
          <a:p>
            <a:r>
              <a:rPr lang="en-US" altLang="ko-KR" dirty="0"/>
              <a:t>     Determine the top 3 most ordered pizza types based on revenue.</a:t>
            </a:r>
          </a:p>
          <a:p>
            <a:r>
              <a:rPr lang="en-US" altLang="ko-KR" sz="2000" b="1" dirty="0"/>
              <a:t>Advanced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Calculate the percentage contribution of each pizza type to total revenue.</a:t>
            </a:r>
          </a:p>
          <a:p>
            <a:r>
              <a:rPr lang="en-US" altLang="ko-KR" dirty="0"/>
              <a:t>    Analyze the cumulative revenue generated over time.</a:t>
            </a:r>
          </a:p>
          <a:p>
            <a:r>
              <a:rPr lang="en-US" altLang="ko-KR" dirty="0"/>
              <a:t>    Determine the top 3 most ordered pizza types based on revenue for each pizza category.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4446" y="22948"/>
            <a:ext cx="7922756" cy="796908"/>
          </a:xfrm>
        </p:spPr>
        <p:txBody>
          <a:bodyPr/>
          <a:lstStyle/>
          <a:p>
            <a:r>
              <a:rPr lang="en-US" altLang="ko-KR" dirty="0"/>
              <a:t>Retrieve the total number of orders placed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8A435-8E17-FD94-9D4F-5C6E3450D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31" y="3178162"/>
            <a:ext cx="4610337" cy="5016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655821-8351-EA2F-6183-4CEFD0DD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25" y="3425825"/>
            <a:ext cx="6350" cy="6350"/>
          </a:xfrm>
          <a:prstGeom prst="rect">
            <a:avLst/>
          </a:prstGeo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F2BC3867-7C99-4C47-B51B-BC8A5EDEE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2508544"/>
            <a:ext cx="6772116" cy="264864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Calculate the total revenue generated from pizza sales.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9" name="Content Placeholder 8" descr="A computer code with text">
            <a:extLst>
              <a:ext uri="{FF2B5EF4-FFF2-40B4-BE49-F238E27FC236}">
                <a16:creationId xmlns:a16="http://schemas.microsoft.com/office/drawing/2014/main" id="{06896A6B-154C-DDED-95FE-1C046E9A1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084268"/>
            <a:ext cx="6904784" cy="2689463"/>
          </a:xfrm>
        </p:spPr>
      </p:pic>
    </p:spTree>
    <p:extLst>
      <p:ext uri="{BB962C8B-B14F-4D97-AF65-F5344CB8AC3E}">
        <p14:creationId xmlns:p14="http://schemas.microsoft.com/office/powerpoint/2010/main" val="59181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Identify the highest-priced pizza.</a:t>
            </a:r>
            <a:endParaRPr lang="en-US" dirty="0"/>
          </a:p>
        </p:txBody>
      </p:sp>
      <p:pic>
        <p:nvPicPr>
          <p:cNvPr id="9" name="Content Placeholder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196EA48-22DF-C20E-AEDA-CF61AED88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14" y="1916832"/>
            <a:ext cx="7599332" cy="3024336"/>
          </a:xfrm>
        </p:spPr>
      </p:pic>
    </p:spTree>
    <p:extLst>
      <p:ext uri="{BB962C8B-B14F-4D97-AF65-F5344CB8AC3E}">
        <p14:creationId xmlns:p14="http://schemas.microsoft.com/office/powerpoint/2010/main" val="169599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Identify the most common pizza size ordered</a:t>
            </a:r>
            <a:endParaRPr lang="en-US" dirty="0"/>
          </a:p>
        </p:txBody>
      </p:sp>
      <p:pic>
        <p:nvPicPr>
          <p:cNvPr id="8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F25E611-1DA2-F7EF-C6BC-9C292848E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0" t="26770" r="38833" b="51142"/>
          <a:stretch/>
        </p:blipFill>
        <p:spPr>
          <a:xfrm>
            <a:off x="539552" y="1819705"/>
            <a:ext cx="8419402" cy="2545399"/>
          </a:xfrm>
        </p:spPr>
      </p:pic>
    </p:spTree>
    <p:extLst>
      <p:ext uri="{BB962C8B-B14F-4D97-AF65-F5344CB8AC3E}">
        <p14:creationId xmlns:p14="http://schemas.microsoft.com/office/powerpoint/2010/main" val="417339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List the top 5 most ordered pizza types along with their quantities.</a:t>
            </a:r>
            <a:endParaRPr lang="en-US" dirty="0"/>
          </a:p>
        </p:txBody>
      </p:sp>
      <p:pic>
        <p:nvPicPr>
          <p:cNvPr id="13" name="Content Placeholder 12" descr="A screen shot of a computer code">
            <a:extLst>
              <a:ext uri="{FF2B5EF4-FFF2-40B4-BE49-F238E27FC236}">
                <a16:creationId xmlns:a16="http://schemas.microsoft.com/office/drawing/2014/main" id="{1DE0BE3C-4464-8912-96C0-F61C0E556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4" y="1556792"/>
            <a:ext cx="7106956" cy="3960439"/>
          </a:xfrm>
        </p:spPr>
      </p:pic>
    </p:spTree>
    <p:extLst>
      <p:ext uri="{BB962C8B-B14F-4D97-AF65-F5344CB8AC3E}">
        <p14:creationId xmlns:p14="http://schemas.microsoft.com/office/powerpoint/2010/main" val="332056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4651-2B15-FA44-F19E-B0E49A3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Join the necessary tables to find the total quantity of each pizza category ordered</a:t>
            </a:r>
            <a:endParaRPr lang="en-US" dirty="0"/>
          </a:p>
        </p:txBody>
      </p:sp>
      <p:pic>
        <p:nvPicPr>
          <p:cNvPr id="5" name="Content Placeholder 4" descr="A computer screen shot of a computer code">
            <a:extLst>
              <a:ext uri="{FF2B5EF4-FFF2-40B4-BE49-F238E27FC236}">
                <a16:creationId xmlns:a16="http://schemas.microsoft.com/office/drawing/2014/main" id="{9408558B-C426-E17B-B65B-6B77E0AD3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9" y="1916832"/>
            <a:ext cx="7243686" cy="3919431"/>
          </a:xfrm>
        </p:spPr>
      </p:pic>
    </p:spTree>
    <p:extLst>
      <p:ext uri="{BB962C8B-B14F-4D97-AF65-F5344CB8AC3E}">
        <p14:creationId xmlns:p14="http://schemas.microsoft.com/office/powerpoint/2010/main" val="184903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12927</TotalTime>
  <Words>346</Words>
  <Application>Microsoft Office PowerPoint</Application>
  <PresentationFormat>On-screen Show (4:3)</PresentationFormat>
  <Paragraphs>37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맑은 고딕</vt:lpstr>
      <vt:lpstr>Calibri Light</vt:lpstr>
      <vt:lpstr>굴림체</vt:lpstr>
      <vt:lpstr>Arial</vt:lpstr>
      <vt:lpstr>Office 테마</vt:lpstr>
      <vt:lpstr>SQL PROJECT ON PIZZA SALES</vt:lpstr>
      <vt:lpstr>PowerPoint Presentation</vt:lpstr>
      <vt:lpstr>QUESTIONS</vt:lpstr>
      <vt:lpstr>Retrieve the total number of orders placed</vt:lpstr>
      <vt:lpstr>Calculate the total revenue generated from pizza sales. </vt:lpstr>
      <vt:lpstr> Identify the highest-priced pizza.</vt:lpstr>
      <vt:lpstr>  Identify the most common pizza size ordered</vt:lpstr>
      <vt:lpstr> List the top 5 most ordered pizza types along with their quantities.</vt:lpstr>
      <vt:lpstr> Join the necessary tables to find the total quantity of each pizza category ordered</vt:lpstr>
      <vt:lpstr> Determine the distribution of orders by hour of the day.</vt:lpstr>
      <vt:lpstr>Join relevant tables to find the category-wise distribution of pizzas</vt:lpstr>
      <vt:lpstr>Group the orders by date and calculate the average number of pizzas ordered per day. </vt:lpstr>
      <vt:lpstr>Determine the top 3 most ordered pizza types based on revenue</vt:lpstr>
      <vt:lpstr> Calculate the percentage contribution of each pizza type to total revenue.</vt:lpstr>
      <vt:lpstr>Analyze the cumulative revenue generated over time </vt:lpstr>
      <vt:lpstr> Determine the top 3 most ordered pizza types based on revenue for each pizza category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Harshit Rao</cp:lastModifiedBy>
  <cp:revision>1</cp:revision>
  <dcterms:created xsi:type="dcterms:W3CDTF">2010-02-01T08:03:16Z</dcterms:created>
  <dcterms:modified xsi:type="dcterms:W3CDTF">2024-05-07T03:36:01Z</dcterms:modified>
  <cp:category>www.slidemembers.com</cp:category>
</cp:coreProperties>
</file>